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  <p:sldMasterId id="2147483757" r:id="rId2"/>
  </p:sldMasterIdLst>
  <p:notesMasterIdLst>
    <p:notesMasterId r:id="rId7"/>
  </p:notesMasterIdLst>
  <p:sldIdLst>
    <p:sldId id="256" r:id="rId3"/>
    <p:sldId id="257" r:id="rId4"/>
    <p:sldId id="263" r:id="rId5"/>
    <p:sldId id="258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Courgette" panose="02000603070400060004" pitchFamily="2" charset="0"/>
      <p:regular r:id="rId16"/>
    </p:embeddedFont>
    <p:embeddedFont>
      <p:font typeface="Trebuchet MS" panose="020B0603020202020204" pitchFamily="34" charset="0"/>
      <p:regular r:id="rId17"/>
      <p:bold r:id="rId18"/>
      <p:italic r:id="rId19"/>
      <p:boldItalic r:id="rId20"/>
    </p:embeddedFont>
    <p:embeddedFont>
      <p:font typeface="Wingdings 2" panose="050201020105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1-4CA9-8AA2-87D26485ABBE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B1-4CA9-8AA2-87D26485ABBE}"/>
              </c:ext>
            </c:extLst>
          </c:dPt>
          <c:cat>
            <c:strRef>
              <c:f>Sheet1!$A$2:$A$5</c:f>
              <c:strCache>
                <c:ptCount val="4"/>
                <c:pt idx="0">
                  <c:v>1st Quarter</c:v>
                </c:pt>
                <c:pt idx="1">
                  <c:v>2nd Quarter</c:v>
                </c:pt>
                <c:pt idx="2">
                  <c:v>3rd Quarter</c:v>
                </c:pt>
                <c:pt idx="3">
                  <c:v>4th Quarter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11</c:v>
                </c:pt>
                <c:pt idx="2">
                  <c:v>9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1-4CA9-8AA2-87D26485A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423580624"/>
        <c:axId val="423582864"/>
      </c:barChart>
      <c:catAx>
        <c:axId val="42358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2864"/>
        <c:crosses val="autoZero"/>
        <c:auto val="1"/>
        <c:lblAlgn val="ctr"/>
        <c:lblOffset val="100"/>
        <c:noMultiLvlLbl val="0"/>
      </c:catAx>
      <c:valAx>
        <c:axId val="42358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8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A1DEC-A7E3-4547-8573-98BB48FCB0F0}" type="datetimeFigureOut">
              <a:rPr lang="en-ZA" smtClean="0"/>
              <a:t>2019/11/21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5407AF-B087-4509-BB09-FC5C1A27DEC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16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E42F4-6EEF-4EF7-8ED4-2208F0F89A08}" type="datetimeFigureOut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6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3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75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customXml" Target="../ink/ink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305E-179E-4674-81E6-53E58F24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53228"/>
            <a:ext cx="9303582" cy="1080938"/>
          </a:xfrm>
        </p:spPr>
        <p:txBody>
          <a:bodyPr/>
          <a:lstStyle/>
          <a:p>
            <a:r>
              <a:rPr lang="en-US" dirty="0"/>
              <a:t>Weather Averages</a:t>
            </a:r>
          </a:p>
        </p:txBody>
      </p:sp>
      <p:graphicFrame>
        <p:nvGraphicFramePr>
          <p:cNvPr id="6" name="Content Placeholder 5" descr="Bar chart">
            <a:extLst>
              <a:ext uri="{FF2B5EF4-FFF2-40B4-BE49-F238E27FC236}">
                <a16:creationId xmlns:a16="http://schemas.microsoft.com/office/drawing/2014/main" id="{93F3100C-33A8-48B3-B9FD-88521FADEA5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32735" y="240714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33695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7495</TotalTime>
  <Words>87</Words>
  <Application>Microsoft Office PowerPoint</Application>
  <PresentationFormat>Widescreen</PresentationFormat>
  <Paragraphs>22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Century Gothic</vt:lpstr>
      <vt:lpstr>Wingdings 2</vt:lpstr>
      <vt:lpstr>Trebuchet MS</vt:lpstr>
      <vt:lpstr>Arial</vt:lpstr>
      <vt:lpstr>Courgette</vt:lpstr>
      <vt:lpstr>Calibri</vt:lpstr>
      <vt:lpstr>Quotable</vt:lpstr>
      <vt:lpstr>Berlin</vt:lpstr>
      <vt:lpstr>Safest Solution Group</vt:lpstr>
      <vt:lpstr>Furkiddz Benefits</vt:lpstr>
      <vt:lpstr>Weather Averages</vt:lpstr>
      <vt:lpstr>Workshops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25</cp:revision>
  <dcterms:created xsi:type="dcterms:W3CDTF">2019-11-15T12:25:40Z</dcterms:created>
  <dcterms:modified xsi:type="dcterms:W3CDTF">2019-11-21T20:30:03Z</dcterms:modified>
</cp:coreProperties>
</file>